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3810000" cy="3175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191087" rtl="0" fontAlgn="auto" latinLnBrk="0" hangingPunct="0">
      <a:lnSpc>
        <a:spcPct val="100000"/>
      </a:lnSpc>
      <a:spcBef>
        <a:spcPts val="1300"/>
      </a:spcBef>
      <a:spcAft>
        <a:spcPts val="0"/>
      </a:spcAft>
      <a:buClrTx/>
      <a:buSzTx/>
      <a:buFontTx/>
      <a:buNone/>
      <a:tabLst/>
      <a:defRPr kumimoji="0" sz="11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42" d="100"/>
          <a:sy n="142" d="100"/>
        </p:scale>
        <p:origin x="60" y="42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263921" y="793750"/>
            <a:ext cx="3282158" cy="1587500"/>
          </a:xfrm>
          <a:prstGeom prst="rect">
            <a:avLst/>
          </a:prstGeom>
        </p:spPr>
        <p:txBody>
          <a:bodyPr anchor="ctr"/>
          <a:lstStyle>
            <a:lvl1pPr marL="145520" indent="-145520" algn="l">
              <a:spcBef>
                <a:spcPts val="1300"/>
              </a:spcBef>
              <a:buSzPct val="125000"/>
              <a:buChar char="•"/>
              <a:defRPr sz="1100"/>
            </a:lvl1pPr>
            <a:lvl2pPr marL="780520" indent="-145520" algn="l">
              <a:spcBef>
                <a:spcPts val="1300"/>
              </a:spcBef>
              <a:buSzPct val="125000"/>
              <a:buChar char="•"/>
              <a:defRPr sz="1100"/>
            </a:lvl2pPr>
            <a:lvl3pPr marL="1415520" indent="-145520" algn="l">
              <a:spcBef>
                <a:spcPts val="1300"/>
              </a:spcBef>
              <a:buSzPct val="125000"/>
              <a:buChar char="•"/>
              <a:defRPr sz="1100"/>
            </a:lvl3pPr>
            <a:lvl4pPr marL="2050520" indent="-145520" algn="l">
              <a:spcBef>
                <a:spcPts val="1300"/>
              </a:spcBef>
              <a:buSzPct val="125000"/>
              <a:buChar char="•"/>
              <a:defRPr sz="1100"/>
            </a:lvl4pPr>
            <a:lvl5pPr marL="2685520" indent="-145520" algn="l">
              <a:spcBef>
                <a:spcPts val="1300"/>
              </a:spcBef>
              <a:buSzPct val="125000"/>
              <a:buChar char="•"/>
              <a:defRPr sz="11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2390675" y="1617265"/>
            <a:ext cx="1300759" cy="8671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2462609" y="650875"/>
            <a:ext cx="1156891" cy="115689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154782" y="692546"/>
            <a:ext cx="2687837" cy="1791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373062" y="1914921"/>
            <a:ext cx="3065860" cy="12700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373062" y="1441491"/>
            <a:ext cx="3065860" cy="176924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7938" y="317500"/>
            <a:ext cx="3825876" cy="2550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488432" y="454421"/>
            <a:ext cx="2833689" cy="18891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99218" y="2002234"/>
            <a:ext cx="3611564" cy="313532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9218" y="2303859"/>
            <a:ext cx="3611564" cy="24804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277812" y="1224359"/>
            <a:ext cx="3254376" cy="726282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half" idx="21"/>
          </p:nvPr>
        </p:nvSpPr>
        <p:spPr>
          <a:xfrm>
            <a:off x="2004218" y="664765"/>
            <a:ext cx="1791892" cy="1791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257968" y="664765"/>
            <a:ext cx="1597423" cy="86717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57968" y="1535906"/>
            <a:ext cx="1597423" cy="894954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263921" y="571500"/>
            <a:ext cx="3282158" cy="35718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263921" y="571500"/>
            <a:ext cx="3282158" cy="35718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263921" y="1008062"/>
            <a:ext cx="3282158" cy="1452563"/>
          </a:xfrm>
          <a:prstGeom prst="rect">
            <a:avLst/>
          </a:prstGeom>
        </p:spPr>
        <p:txBody>
          <a:bodyPr anchor="ctr"/>
          <a:lstStyle>
            <a:lvl1pPr marL="145520" indent="-145520" algn="l">
              <a:spcBef>
                <a:spcPts val="1300"/>
              </a:spcBef>
              <a:buSzPct val="125000"/>
              <a:buChar char="•"/>
              <a:defRPr sz="1100"/>
            </a:lvl1pPr>
            <a:lvl2pPr marL="780520" indent="-145520" algn="l">
              <a:spcBef>
                <a:spcPts val="1300"/>
              </a:spcBef>
              <a:buSzPct val="125000"/>
              <a:buChar char="•"/>
              <a:defRPr sz="1100"/>
            </a:lvl2pPr>
            <a:lvl3pPr marL="1415520" indent="-145520" algn="l">
              <a:spcBef>
                <a:spcPts val="1300"/>
              </a:spcBef>
              <a:buSzPct val="125000"/>
              <a:buChar char="•"/>
              <a:defRPr sz="1100"/>
            </a:lvl3pPr>
            <a:lvl4pPr marL="2050520" indent="-145520" algn="l">
              <a:spcBef>
                <a:spcPts val="1300"/>
              </a:spcBef>
              <a:buSzPct val="125000"/>
              <a:buChar char="•"/>
              <a:defRPr sz="1100"/>
            </a:lvl4pPr>
            <a:lvl5pPr marL="2685520" indent="-145520" algn="l">
              <a:spcBef>
                <a:spcPts val="1300"/>
              </a:spcBef>
              <a:buSzPct val="125000"/>
              <a:buChar char="•"/>
              <a:defRPr sz="11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half" idx="21"/>
          </p:nvPr>
        </p:nvSpPr>
        <p:spPr>
          <a:xfrm>
            <a:off x="1712515" y="1008062"/>
            <a:ext cx="2178845" cy="14525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263921" y="571500"/>
            <a:ext cx="3282158" cy="35718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3921" y="1008062"/>
            <a:ext cx="1597423" cy="1452563"/>
          </a:xfrm>
          <a:prstGeom prst="rect">
            <a:avLst/>
          </a:prstGeom>
        </p:spPr>
        <p:txBody>
          <a:bodyPr anchor="ctr"/>
          <a:lstStyle>
            <a:lvl1pPr marL="117642" indent="-117642" algn="l">
              <a:spcBef>
                <a:spcPts val="1000"/>
              </a:spcBef>
              <a:buSzPct val="125000"/>
              <a:buChar char="•"/>
              <a:defRPr sz="800"/>
            </a:lvl1pPr>
            <a:lvl2pPr marL="676442" indent="-117642" algn="l">
              <a:spcBef>
                <a:spcPts val="1000"/>
              </a:spcBef>
              <a:buSzPct val="125000"/>
              <a:buChar char="•"/>
              <a:defRPr sz="800"/>
            </a:lvl2pPr>
            <a:lvl3pPr marL="1235242" indent="-117642" algn="l">
              <a:spcBef>
                <a:spcPts val="1000"/>
              </a:spcBef>
              <a:buSzPct val="125000"/>
              <a:buChar char="•"/>
              <a:defRPr sz="800"/>
            </a:lvl3pPr>
            <a:lvl4pPr marL="1794042" indent="-117642" algn="l">
              <a:spcBef>
                <a:spcPts val="1000"/>
              </a:spcBef>
              <a:buSzPct val="125000"/>
              <a:buChar char="•"/>
              <a:defRPr sz="800"/>
            </a:lvl4pPr>
            <a:lvl5pPr marL="2352842" indent="-117642" algn="l">
              <a:spcBef>
                <a:spcPts val="1000"/>
              </a:spcBef>
              <a:buSzPct val="125000"/>
              <a:buChar char="•"/>
              <a:defRPr sz="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263921" y="571500"/>
            <a:ext cx="3282158" cy="35718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3921" y="1008062"/>
            <a:ext cx="1597423" cy="1452563"/>
          </a:xfrm>
          <a:prstGeom prst="rect">
            <a:avLst/>
          </a:prstGeom>
        </p:spPr>
        <p:txBody>
          <a:bodyPr anchor="ctr"/>
          <a:lstStyle>
            <a:lvl1pPr marL="117642" indent="-117642" algn="l">
              <a:spcBef>
                <a:spcPts val="1000"/>
              </a:spcBef>
              <a:buSzPct val="125000"/>
              <a:buChar char="•"/>
              <a:defRPr sz="800"/>
            </a:lvl1pPr>
            <a:lvl2pPr marL="676442" indent="-117642" algn="l">
              <a:spcBef>
                <a:spcPts val="1000"/>
              </a:spcBef>
              <a:buSzPct val="125000"/>
              <a:buChar char="•"/>
              <a:defRPr sz="800"/>
            </a:lvl2pPr>
            <a:lvl3pPr marL="1235242" indent="-117642" algn="l">
              <a:spcBef>
                <a:spcPts val="1000"/>
              </a:spcBef>
              <a:buSzPct val="125000"/>
              <a:buChar char="•"/>
              <a:defRPr sz="800"/>
            </a:lvl3pPr>
            <a:lvl4pPr marL="1794042" indent="-117642" algn="l">
              <a:spcBef>
                <a:spcPts val="1000"/>
              </a:spcBef>
              <a:buSzPct val="125000"/>
              <a:buChar char="•"/>
              <a:defRPr sz="800"/>
            </a:lvl4pPr>
            <a:lvl5pPr marL="2352842" indent="-117642" algn="l">
              <a:spcBef>
                <a:spcPts val="1000"/>
              </a:spcBef>
              <a:buSzPct val="125000"/>
              <a:buChar char="•"/>
              <a:defRPr sz="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263921" y="571500"/>
            <a:ext cx="3282158" cy="35718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3921" y="1008062"/>
            <a:ext cx="1597423" cy="1452563"/>
          </a:xfrm>
          <a:prstGeom prst="rect">
            <a:avLst/>
          </a:prstGeom>
        </p:spPr>
        <p:txBody>
          <a:bodyPr anchor="ctr"/>
          <a:lstStyle>
            <a:lvl1pPr marL="117642" indent="-117642" algn="l">
              <a:spcBef>
                <a:spcPts val="1000"/>
              </a:spcBef>
              <a:buSzPct val="125000"/>
              <a:buChar char="•"/>
              <a:defRPr sz="800"/>
            </a:lvl1pPr>
            <a:lvl2pPr marL="676442" indent="-117642" algn="l">
              <a:spcBef>
                <a:spcPts val="1000"/>
              </a:spcBef>
              <a:buSzPct val="125000"/>
              <a:buChar char="•"/>
              <a:defRPr sz="800"/>
            </a:lvl2pPr>
            <a:lvl3pPr marL="1235242" indent="-117642" algn="l">
              <a:spcBef>
                <a:spcPts val="1000"/>
              </a:spcBef>
              <a:buSzPct val="125000"/>
              <a:buChar char="•"/>
              <a:defRPr sz="800"/>
            </a:lvl3pPr>
            <a:lvl4pPr marL="1794042" indent="-117642" algn="l">
              <a:spcBef>
                <a:spcPts val="1000"/>
              </a:spcBef>
              <a:buSzPct val="125000"/>
              <a:buChar char="•"/>
              <a:defRPr sz="800"/>
            </a:lvl4pPr>
            <a:lvl5pPr marL="2352842" indent="-117642" algn="l">
              <a:spcBef>
                <a:spcPts val="1000"/>
              </a:spcBef>
              <a:buSzPct val="125000"/>
              <a:buChar char="•"/>
              <a:defRPr sz="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277812" y="875109"/>
            <a:ext cx="3254376" cy="72628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937" tIns="7937" rIns="7937" bIns="7937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277812" y="1621234"/>
            <a:ext cx="3254376" cy="2480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937" tIns="7937" rIns="7937" bIns="7937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840507" y="2559843"/>
            <a:ext cx="127001" cy="127001"/>
          </a:xfrm>
          <a:prstGeom prst="rect">
            <a:avLst/>
          </a:prstGeom>
          <a:ln w="3175">
            <a:miter lim="400000"/>
          </a:ln>
        </p:spPr>
        <p:txBody>
          <a:bodyPr wrap="none" lIns="7937" tIns="7937" rIns="7937" bIns="7937">
            <a:spAutoFit/>
          </a:bodyPr>
          <a:lstStyle>
            <a:lvl1pPr algn="ctr">
              <a:spcBef>
                <a:spcPts val="0"/>
              </a:spcBef>
              <a:defRPr sz="5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19108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667A304A-30D8-9801-7BEA-84A451C0E6C7}"/>
              </a:ext>
            </a:extLst>
          </p:cNvPr>
          <p:cNvSpPr txBox="1">
            <a:spLocks/>
          </p:cNvSpPr>
          <p:nvPr/>
        </p:nvSpPr>
        <p:spPr>
          <a:xfrm>
            <a:off x="227309" y="258305"/>
            <a:ext cx="1833463" cy="1897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 anchor="ctr">
            <a:noAutofit/>
          </a:bodyPr>
          <a:lstStyle>
            <a:lvl1pPr marL="0" marR="0" indent="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400" b="1" dirty="0">
                <a:solidFill>
                  <a:srgbClr val="081035"/>
                </a:solidFill>
                <a:latin typeface="General Sans" pitchFamily="2" charset="77"/>
              </a:rPr>
              <a:t>COME VISIT US AT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02A57E08-1FCC-4AF2-9957-342558890AC5}"/>
              </a:ext>
            </a:extLst>
          </p:cNvPr>
          <p:cNvSpPr txBox="1">
            <a:spLocks/>
          </p:cNvSpPr>
          <p:nvPr/>
        </p:nvSpPr>
        <p:spPr>
          <a:xfrm>
            <a:off x="227309" y="2281382"/>
            <a:ext cx="2072546" cy="53052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97500" lnSpcReduction="1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1600" b="1" dirty="0">
                <a:solidFill>
                  <a:srgbClr val="081035"/>
                </a:solidFill>
                <a:latin typeface="General Sans" pitchFamily="2" charset="77"/>
              </a:rPr>
              <a:t>HALL XXX</a:t>
            </a:r>
            <a:br>
              <a:rPr lang="it-IT" sz="16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16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9" name="Doppio clic per modificare">
            <a:extLst>
              <a:ext uri="{FF2B5EF4-FFF2-40B4-BE49-F238E27FC236}">
                <a16:creationId xmlns:a16="http://schemas.microsoft.com/office/drawing/2014/main" id="{CE97ECEF-5762-2D72-A07B-E0941007E61C}"/>
              </a:ext>
            </a:extLst>
          </p:cNvPr>
          <p:cNvSpPr txBox="1">
            <a:spLocks/>
          </p:cNvSpPr>
          <p:nvPr/>
        </p:nvSpPr>
        <p:spPr>
          <a:xfrm>
            <a:off x="976450" y="1834932"/>
            <a:ext cx="708060" cy="1897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rmAutofit fontScale="300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YOUR LOGO HERE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1AD1478-DEF6-D1D9-0042-70897B8AEE4B}"/>
              </a:ext>
            </a:extLst>
          </p:cNvPr>
          <p:cNvSpPr/>
          <p:nvPr/>
        </p:nvSpPr>
        <p:spPr>
          <a:xfrm>
            <a:off x="267344" y="1582882"/>
            <a:ext cx="2196412" cy="693882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937" tIns="7937" rIns="7937" bIns="7937" numCol="1" spcCol="38100" rtlCol="0" anchor="ctr">
        <a:spAutoFit/>
      </a:bodyPr>
      <a:lstStyle>
        <a:defPPr marL="0" marR="0" indent="0" algn="l" defTabSz="191087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kumimoji="0" sz="1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937" tIns="7937" rIns="7937" bIns="7937" numCol="1" spcCol="38100" rtlCol="0" anchor="ctr">
        <a:spAutoFit/>
      </a:bodyPr>
      <a:lstStyle>
        <a:defPPr marL="0" marR="0" indent="0" algn="l" defTabSz="191087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kumimoji="0" sz="1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General Sans</vt:lpstr>
      <vt:lpstr>Helvetica Neue Light</vt:lpstr>
      <vt:lpstr>Helvetica Neue</vt:lpstr>
      <vt:lpstr>Helvetica Neue Medium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Mauro Battino</cp:lastModifiedBy>
  <cp:revision>6</cp:revision>
  <dcterms:modified xsi:type="dcterms:W3CDTF">2025-12-01T09:36:44Z</dcterms:modified>
</cp:coreProperties>
</file>