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12700000" cy="12700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  <p:embeddedFont>
      <p:font typeface="Helvetica Neue" pitchFamily="50" charset="0"/>
      <p:regular r:id="rId8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764351" rtl="0" fontAlgn="auto" latinLnBrk="0" hangingPunct="0">
      <a:lnSpc>
        <a:spcPct val="100000"/>
      </a:lnSpc>
      <a:spcBef>
        <a:spcPts val="540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411C13-79B1-C275-EDBF-8246B87DB058}" v="1" dt="2026-05-15T09:24:17.74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45" d="100"/>
          <a:sy n="45" d="100"/>
        </p:scale>
        <p:origin x="107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525290"/>
            <a:ext cx="3410176" cy="1649420"/>
          </a:xfrm>
          <a:prstGeom prst="rect">
            <a:avLst/>
          </a:prstGeom>
        </p:spPr>
        <p:txBody>
          <a:bodyPr anchor="ctr"/>
          <a:lstStyle>
            <a:lvl1pPr marL="529166" indent="-529166" algn="l">
              <a:spcBef>
                <a:spcPts val="5400"/>
              </a:spcBef>
              <a:buSzPct val="125000"/>
              <a:buChar char="•"/>
              <a:defRPr sz="4000"/>
            </a:lvl1pPr>
            <a:lvl2pPr marL="1164166" indent="-529166" algn="l">
              <a:spcBef>
                <a:spcPts val="5400"/>
              </a:spcBef>
              <a:buSzPct val="125000"/>
              <a:buChar char="•"/>
              <a:defRPr sz="4000"/>
            </a:lvl2pPr>
            <a:lvl3pPr marL="1799166" indent="-529166" algn="l">
              <a:spcBef>
                <a:spcPts val="5400"/>
              </a:spcBef>
              <a:buSzPct val="125000"/>
              <a:buChar char="•"/>
              <a:defRPr sz="4000"/>
            </a:lvl3pPr>
            <a:lvl4pPr marL="2434166" indent="-529166" algn="l">
              <a:spcBef>
                <a:spcPts val="5400"/>
              </a:spcBef>
              <a:buSzPct val="125000"/>
              <a:buChar char="•"/>
              <a:defRPr sz="4000"/>
            </a:lvl4pPr>
            <a:lvl5pPr marL="3069166" indent="-529166" algn="l">
              <a:spcBef>
                <a:spcPts val="5400"/>
              </a:spcBef>
              <a:buSzPct val="125000"/>
              <a:buChar char="•"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854619" y="6380926"/>
            <a:ext cx="1351494" cy="90099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6929358" y="5376842"/>
            <a:ext cx="1202016" cy="12020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quarter" idx="23"/>
          </p:nvPr>
        </p:nvSpPr>
        <p:spPr>
          <a:xfrm>
            <a:off x="4209878" y="5420139"/>
            <a:ext cx="2792674" cy="18617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4758310" y="6690192"/>
            <a:ext cx="3185442" cy="41365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6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4758310" y="5355879"/>
            <a:ext cx="3185442" cy="1868659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sz="quarter" idx="21"/>
          </p:nvPr>
        </p:nvSpPr>
        <p:spPr>
          <a:xfrm>
            <a:off x="4362449" y="5030464"/>
            <a:ext cx="3975102" cy="26500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quarter" idx="21"/>
          </p:nvPr>
        </p:nvSpPr>
        <p:spPr>
          <a:xfrm>
            <a:off x="4878180" y="5172726"/>
            <a:ext cx="2944215" cy="196281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4473785" y="6780910"/>
            <a:ext cx="3752430" cy="325762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473785" y="7094300"/>
            <a:ext cx="3752430" cy="25772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4659344" y="5972695"/>
            <a:ext cx="3381312" cy="75461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6453088" y="5391274"/>
            <a:ext cx="1861784" cy="18617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4638727" y="5391274"/>
            <a:ext cx="1659729" cy="900997"/>
          </a:xfrm>
          <a:prstGeom prst="rect">
            <a:avLst/>
          </a:prstGeom>
        </p:spPr>
        <p:txBody>
          <a:bodyPr/>
          <a:lstStyle>
            <a:lvl1pPr>
              <a:defRPr sz="76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38727" y="6296393"/>
            <a:ext cx="1659729" cy="92986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3410176" cy="1509220"/>
          </a:xfrm>
          <a:prstGeom prst="rect">
            <a:avLst/>
          </a:prstGeom>
        </p:spPr>
        <p:txBody>
          <a:bodyPr anchor="ctr"/>
          <a:lstStyle>
            <a:lvl1pPr marL="529166" indent="-529166" algn="l">
              <a:spcBef>
                <a:spcPts val="5400"/>
              </a:spcBef>
              <a:buSzPct val="125000"/>
              <a:buChar char="•"/>
              <a:defRPr sz="4000"/>
            </a:lvl1pPr>
            <a:lvl2pPr marL="1164166" indent="-529166" algn="l">
              <a:spcBef>
                <a:spcPts val="5400"/>
              </a:spcBef>
              <a:buSzPct val="125000"/>
              <a:buChar char="•"/>
              <a:defRPr sz="4000"/>
            </a:lvl2pPr>
            <a:lvl3pPr marL="1799166" indent="-529166" algn="l">
              <a:spcBef>
                <a:spcPts val="5400"/>
              </a:spcBef>
              <a:buSzPct val="125000"/>
              <a:buChar char="•"/>
              <a:defRPr sz="4000"/>
            </a:lvl3pPr>
            <a:lvl4pPr marL="2434166" indent="-529166" algn="l">
              <a:spcBef>
                <a:spcPts val="5400"/>
              </a:spcBef>
              <a:buSzPct val="125000"/>
              <a:buChar char="•"/>
              <a:defRPr sz="4000"/>
            </a:lvl4pPr>
            <a:lvl5pPr marL="3069166" indent="-529166" algn="l">
              <a:spcBef>
                <a:spcPts val="5400"/>
              </a:spcBef>
              <a:buSzPct val="125000"/>
              <a:buChar char="•"/>
              <a:defRPr sz="4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50007" y="5747961"/>
            <a:ext cx="2263830" cy="15092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4644912" y="5294371"/>
            <a:ext cx="3410176" cy="371120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644912" y="5747961"/>
            <a:ext cx="1659729" cy="1509220"/>
          </a:xfrm>
          <a:prstGeom prst="rect">
            <a:avLst/>
          </a:prstGeom>
        </p:spPr>
        <p:txBody>
          <a:bodyPr anchor="ctr"/>
          <a:lstStyle>
            <a:lvl1pPr marL="499978" indent="-499978" algn="l">
              <a:spcBef>
                <a:spcPts val="4100"/>
              </a:spcBef>
              <a:buSzPct val="125000"/>
              <a:buChar char="•"/>
              <a:defRPr sz="3400"/>
            </a:lvl1pPr>
            <a:lvl2pPr marL="1058778" indent="-499978" algn="l">
              <a:spcBef>
                <a:spcPts val="4100"/>
              </a:spcBef>
              <a:buSzPct val="125000"/>
              <a:buChar char="•"/>
              <a:defRPr sz="3400"/>
            </a:lvl2pPr>
            <a:lvl3pPr marL="1617578" indent="-499978" algn="l">
              <a:spcBef>
                <a:spcPts val="4100"/>
              </a:spcBef>
              <a:buSzPct val="125000"/>
              <a:buChar char="•"/>
              <a:defRPr sz="3400"/>
            </a:lvl3pPr>
            <a:lvl4pPr marL="2176378" indent="-499978" algn="l">
              <a:spcBef>
                <a:spcPts val="4100"/>
              </a:spcBef>
              <a:buSzPct val="125000"/>
              <a:buChar char="•"/>
              <a:defRPr sz="3400"/>
            </a:lvl4pPr>
            <a:lvl5pPr marL="2735178" indent="-499978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659344" y="5609822"/>
            <a:ext cx="3381312" cy="75461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659344" y="6385050"/>
            <a:ext cx="3381312" cy="2577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193148" y="7360269"/>
            <a:ext cx="311643" cy="313927"/>
          </a:xfrm>
          <a:prstGeom prst="rect">
            <a:avLst/>
          </a:prstGeom>
          <a:ln w="3175">
            <a:miter lim="400000"/>
          </a:ln>
        </p:spPr>
        <p:txBody>
          <a:bodyPr wrap="none" lIns="8247" tIns="8247" rIns="8247" bIns="8247">
            <a:spAutoFit/>
          </a:bodyPr>
          <a:lstStyle>
            <a:lvl1pPr algn="ctr">
              <a:spcBef>
                <a:spcPts val="0"/>
              </a:spcBef>
              <a:defRPr sz="20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7643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164BBA23-57F8-1999-6BAD-4046073394A1}"/>
              </a:ext>
            </a:extLst>
          </p:cNvPr>
          <p:cNvSpPr txBox="1">
            <a:spLocks/>
          </p:cNvSpPr>
          <p:nvPr/>
        </p:nvSpPr>
        <p:spPr>
          <a:xfrm>
            <a:off x="914401" y="1006364"/>
            <a:ext cx="6060558" cy="90725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8247" tIns="8247" rIns="8247" bIns="8247" anchor="ctr">
            <a:noAutofit/>
          </a:bodyPr>
          <a:lstStyle>
            <a:lvl1pPr marL="0" marR="0" indent="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4400" b="1" dirty="0">
                <a:solidFill>
                  <a:srgbClr val="081035"/>
                </a:solidFill>
                <a:latin typeface="General Sans" pitchFamily="2" charset="77"/>
              </a:rPr>
              <a:t>VIENI A TROVARCI A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AF82D6F4-5274-CF3B-EA11-C7ED85697FCD}"/>
              </a:ext>
            </a:extLst>
          </p:cNvPr>
          <p:cNvSpPr txBox="1">
            <a:spLocks/>
          </p:cNvSpPr>
          <p:nvPr/>
        </p:nvSpPr>
        <p:spPr>
          <a:xfrm>
            <a:off x="1073903" y="9430605"/>
            <a:ext cx="8943975" cy="1800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97500" lnSpcReduction="1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  <a:t>PADIGLIONE XXX</a:t>
            </a:r>
            <a:b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60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5" name="Doppio clic per modificare">
            <a:extLst>
              <a:ext uri="{FF2B5EF4-FFF2-40B4-BE49-F238E27FC236}">
                <a16:creationId xmlns:a16="http://schemas.microsoft.com/office/drawing/2014/main" id="{0A2A8484-1942-44FE-045F-718EC2A01997}"/>
              </a:ext>
            </a:extLst>
          </p:cNvPr>
          <p:cNvSpPr txBox="1">
            <a:spLocks/>
          </p:cNvSpPr>
          <p:nvPr/>
        </p:nvSpPr>
        <p:spPr>
          <a:xfrm>
            <a:off x="3196437" y="7716298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QUI IL TUO LOGO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287EB48-7DB2-53F7-0D20-7AF436EF3D7C}"/>
              </a:ext>
            </a:extLst>
          </p:cNvPr>
          <p:cNvSpPr/>
          <p:nvPr/>
        </p:nvSpPr>
        <p:spPr>
          <a:xfrm>
            <a:off x="1073904" y="6741876"/>
            <a:ext cx="7368348" cy="2614614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76435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8247" tIns="8247" rIns="8247" bIns="8247" numCol="1" spcCol="38100" rtlCol="0" anchor="ctr">
        <a:spAutoFit/>
      </a:bodyPr>
      <a:lstStyle>
        <a:defPPr marL="0" marR="0" indent="0" algn="l" defTabSz="764351" rtl="0" fontAlgn="auto" latinLnBrk="0" hangingPunct="0">
          <a:lnSpc>
            <a:spcPct val="100000"/>
          </a:lnSpc>
          <a:spcBef>
            <a:spcPts val="54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76435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8247" tIns="8247" rIns="8247" bIns="8247" numCol="1" spcCol="38100" rtlCol="0" anchor="ctr">
        <a:spAutoFit/>
      </a:bodyPr>
      <a:lstStyle>
        <a:defPPr marL="0" marR="0" indent="0" algn="l" defTabSz="764351" rtl="0" fontAlgn="auto" latinLnBrk="0" hangingPunct="0">
          <a:lnSpc>
            <a:spcPct val="100000"/>
          </a:lnSpc>
          <a:spcBef>
            <a:spcPts val="540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Helvetica Neue Medium</vt:lpstr>
      <vt:lpstr>Helvetica Neue Light</vt:lpstr>
      <vt:lpstr>Helvetica Neue</vt:lpstr>
      <vt:lpstr>General Sans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Mauro Battino</cp:lastModifiedBy>
  <cp:revision>9</cp:revision>
  <dcterms:modified xsi:type="dcterms:W3CDTF">2026-05-28T12:54:50Z</dcterms:modified>
</cp:coreProperties>
</file>