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5724525" cy="4770438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  <p:embeddedFont>
      <p:font typeface="Helvetica Neue" pitchFamily="50" charset="0"/>
      <p:regular r:id="rId8"/>
    </p:embeddedFont>
  </p:embeddedFontLst>
  <p:defaultTextStyle>
    <a:defPPr marL="0" marR="0" indent="0" algn="l" defTabSz="137388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686943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1373886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2060829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2747772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3434715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4121658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4808601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5495544" algn="l" defTabSz="287108" rtl="0" fontAlgn="auto" latinLnBrk="0" hangingPunct="0">
      <a:lnSpc>
        <a:spcPct val="100000"/>
      </a:lnSpc>
      <a:spcBef>
        <a:spcPts val="1953"/>
      </a:spcBef>
      <a:spcAft>
        <a:spcPts val="0"/>
      </a:spcAft>
      <a:buClrTx/>
      <a:buSzTx/>
      <a:buFontTx/>
      <a:buNone/>
      <a:tabLst/>
      <a:defRPr kumimoji="0" sz="1653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95556-0504-4166-BD87-0F2CD4480CA7}" v="1" dt="2026-05-15T09:21:14.986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19" d="100"/>
          <a:sy n="119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371600" y="685800"/>
            <a:ext cx="41148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1pPr>
    <a:lvl2pPr indent="343472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2pPr>
    <a:lvl3pPr indent="686943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3pPr>
    <a:lvl4pPr indent="1030415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4pPr>
    <a:lvl5pPr indent="1373886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5pPr>
    <a:lvl6pPr indent="1717358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6pPr>
    <a:lvl7pPr indent="2060829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7pPr>
    <a:lvl8pPr indent="2404301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8pPr>
    <a:lvl9pPr indent="2747772" defTabSz="686943" latinLnBrk="0">
      <a:lnSpc>
        <a:spcPct val="117999"/>
      </a:lnSpc>
      <a:defRPr sz="3306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1502" userDrawn="1">
          <p15:clr>
            <a:srgbClr val="FBAE40"/>
          </p15:clr>
        </p15:guide>
        <p15:guide id="2" pos="180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396542" y="1192610"/>
            <a:ext cx="4931442" cy="2385219"/>
          </a:xfrm>
          <a:prstGeom prst="rect">
            <a:avLst/>
          </a:prstGeom>
        </p:spPr>
        <p:txBody>
          <a:bodyPr anchor="ctr"/>
          <a:lstStyle>
            <a:lvl1pPr marL="218644" indent="-218644" algn="l">
              <a:spcBef>
                <a:spcPts val="1953"/>
              </a:spcBef>
              <a:buSzPct val="125000"/>
              <a:buChar char="•"/>
              <a:defRPr sz="1653"/>
            </a:lvl1pPr>
            <a:lvl2pPr marL="1172731" indent="-218644" algn="l">
              <a:spcBef>
                <a:spcPts val="1953"/>
              </a:spcBef>
              <a:buSzPct val="125000"/>
              <a:buChar char="•"/>
              <a:defRPr sz="1653"/>
            </a:lvl2pPr>
            <a:lvl3pPr marL="2126819" indent="-218644" algn="l">
              <a:spcBef>
                <a:spcPts val="1953"/>
              </a:spcBef>
              <a:buSzPct val="125000"/>
              <a:buChar char="•"/>
              <a:defRPr sz="1653"/>
            </a:lvl3pPr>
            <a:lvl4pPr marL="3080906" indent="-218644" algn="l">
              <a:spcBef>
                <a:spcPts val="1953"/>
              </a:spcBef>
              <a:buSzPct val="125000"/>
              <a:buChar char="•"/>
              <a:defRPr sz="1653"/>
            </a:lvl4pPr>
            <a:lvl5pPr marL="4034994" indent="-218644" algn="l">
              <a:spcBef>
                <a:spcPts val="1953"/>
              </a:spcBef>
              <a:buSzPct val="125000"/>
              <a:buChar char="•"/>
              <a:defRPr sz="1653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3591990" y="2429941"/>
            <a:ext cx="1954390" cy="130292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3700071" y="977940"/>
            <a:ext cx="1738229" cy="173822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half" idx="23"/>
          </p:nvPr>
        </p:nvSpPr>
        <p:spPr>
          <a:xfrm>
            <a:off x="-232559" y="1040550"/>
            <a:ext cx="4038475" cy="26923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560525" y="2877170"/>
            <a:ext cx="4606455" cy="17793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52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560525" y="2163558"/>
            <a:ext cx="4606455" cy="270394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653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-11927" y="477044"/>
            <a:ext cx="5748379" cy="383225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733870" y="682768"/>
            <a:ext cx="4257618" cy="283841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149075" y="3008357"/>
            <a:ext cx="5426375" cy="471082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49075" y="3461549"/>
            <a:ext cx="5426375" cy="37269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417413" y="1839600"/>
            <a:ext cx="4889700" cy="1091239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half" idx="21"/>
          </p:nvPr>
        </p:nvSpPr>
        <p:spPr>
          <a:xfrm>
            <a:off x="3011337" y="998810"/>
            <a:ext cx="2692318" cy="26923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387598" y="998810"/>
            <a:ext cx="2400128" cy="1302928"/>
          </a:xfrm>
          <a:prstGeom prst="rect">
            <a:avLst/>
          </a:prstGeom>
        </p:spPr>
        <p:txBody>
          <a:bodyPr/>
          <a:lstStyle>
            <a:lvl1pPr>
              <a:defRPr sz="2705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87598" y="2307699"/>
            <a:ext cx="2400128" cy="1344669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396542" y="858679"/>
            <a:ext cx="4931442" cy="5366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396542" y="858679"/>
            <a:ext cx="4931442" cy="5366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396542" y="1514614"/>
            <a:ext cx="4931442" cy="2182476"/>
          </a:xfrm>
          <a:prstGeom prst="rect">
            <a:avLst/>
          </a:prstGeom>
        </p:spPr>
        <p:txBody>
          <a:bodyPr anchor="ctr"/>
          <a:lstStyle>
            <a:lvl1pPr marL="218644" indent="-218644" algn="l">
              <a:spcBef>
                <a:spcPts val="1953"/>
              </a:spcBef>
              <a:buSzPct val="125000"/>
              <a:buChar char="•"/>
              <a:defRPr sz="1653"/>
            </a:lvl1pPr>
            <a:lvl2pPr marL="1172731" indent="-218644" algn="l">
              <a:spcBef>
                <a:spcPts val="1953"/>
              </a:spcBef>
              <a:buSzPct val="125000"/>
              <a:buChar char="•"/>
              <a:defRPr sz="1653"/>
            </a:lvl2pPr>
            <a:lvl3pPr marL="2126819" indent="-218644" algn="l">
              <a:spcBef>
                <a:spcPts val="1953"/>
              </a:spcBef>
              <a:buSzPct val="125000"/>
              <a:buChar char="•"/>
              <a:defRPr sz="1653"/>
            </a:lvl3pPr>
            <a:lvl4pPr marL="3080906" indent="-218644" algn="l">
              <a:spcBef>
                <a:spcPts val="1953"/>
              </a:spcBef>
              <a:buSzPct val="125000"/>
              <a:buChar char="•"/>
              <a:defRPr sz="1653"/>
            </a:lvl4pPr>
            <a:lvl5pPr marL="4034994" indent="-218644" algn="l">
              <a:spcBef>
                <a:spcPts val="1953"/>
              </a:spcBef>
              <a:buSzPct val="125000"/>
              <a:buChar char="•"/>
              <a:defRPr sz="1653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half" idx="21"/>
          </p:nvPr>
        </p:nvSpPr>
        <p:spPr>
          <a:xfrm>
            <a:off x="2573054" y="1514614"/>
            <a:ext cx="3273715" cy="218247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396542" y="858679"/>
            <a:ext cx="4931442" cy="5366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96542" y="1514614"/>
            <a:ext cx="2400128" cy="2182476"/>
          </a:xfrm>
          <a:prstGeom prst="rect">
            <a:avLst/>
          </a:prstGeom>
        </p:spPr>
        <p:txBody>
          <a:bodyPr anchor="ctr"/>
          <a:lstStyle>
            <a:lvl1pPr marL="176757" indent="-176757" algn="l">
              <a:spcBef>
                <a:spcPts val="1503"/>
              </a:spcBef>
              <a:buSzPct val="125000"/>
              <a:buChar char="•"/>
              <a:defRPr sz="1202"/>
            </a:lvl1pPr>
            <a:lvl2pPr marL="1016354" indent="-176757" algn="l">
              <a:spcBef>
                <a:spcPts val="1503"/>
              </a:spcBef>
              <a:buSzPct val="125000"/>
              <a:buChar char="•"/>
              <a:defRPr sz="1202"/>
            </a:lvl2pPr>
            <a:lvl3pPr marL="1855951" indent="-176757" algn="l">
              <a:spcBef>
                <a:spcPts val="1503"/>
              </a:spcBef>
              <a:buSzPct val="125000"/>
              <a:buChar char="•"/>
              <a:defRPr sz="1202"/>
            </a:lvl3pPr>
            <a:lvl4pPr marL="2695548" indent="-176757" algn="l">
              <a:spcBef>
                <a:spcPts val="1503"/>
              </a:spcBef>
              <a:buSzPct val="125000"/>
              <a:buChar char="•"/>
              <a:defRPr sz="1202"/>
            </a:lvl4pPr>
            <a:lvl5pPr marL="3535145" indent="-176757" algn="l">
              <a:spcBef>
                <a:spcPts val="1503"/>
              </a:spcBef>
              <a:buSzPct val="125000"/>
              <a:buChar char="•"/>
              <a:defRPr sz="1202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396542" y="858679"/>
            <a:ext cx="4931442" cy="5366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96542" y="1514614"/>
            <a:ext cx="2400128" cy="2182476"/>
          </a:xfrm>
          <a:prstGeom prst="rect">
            <a:avLst/>
          </a:prstGeom>
        </p:spPr>
        <p:txBody>
          <a:bodyPr anchor="ctr"/>
          <a:lstStyle>
            <a:lvl1pPr marL="176757" indent="-176757" algn="l">
              <a:spcBef>
                <a:spcPts val="1503"/>
              </a:spcBef>
              <a:buSzPct val="125000"/>
              <a:buChar char="•"/>
              <a:defRPr sz="1202"/>
            </a:lvl1pPr>
            <a:lvl2pPr marL="1016354" indent="-176757" algn="l">
              <a:spcBef>
                <a:spcPts val="1503"/>
              </a:spcBef>
              <a:buSzPct val="125000"/>
              <a:buChar char="•"/>
              <a:defRPr sz="1202"/>
            </a:lvl2pPr>
            <a:lvl3pPr marL="1855951" indent="-176757" algn="l">
              <a:spcBef>
                <a:spcPts val="1503"/>
              </a:spcBef>
              <a:buSzPct val="125000"/>
              <a:buChar char="•"/>
              <a:defRPr sz="1202"/>
            </a:lvl3pPr>
            <a:lvl4pPr marL="2695548" indent="-176757" algn="l">
              <a:spcBef>
                <a:spcPts val="1503"/>
              </a:spcBef>
              <a:buSzPct val="125000"/>
              <a:buChar char="•"/>
              <a:defRPr sz="1202"/>
            </a:lvl4pPr>
            <a:lvl5pPr marL="3535145" indent="-176757" algn="l">
              <a:spcBef>
                <a:spcPts val="1503"/>
              </a:spcBef>
              <a:buSzPct val="125000"/>
              <a:buChar char="•"/>
              <a:defRPr sz="1202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396542" y="858679"/>
            <a:ext cx="4931442" cy="5366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96542" y="1514614"/>
            <a:ext cx="2400128" cy="2182476"/>
          </a:xfrm>
          <a:prstGeom prst="rect">
            <a:avLst/>
          </a:prstGeom>
        </p:spPr>
        <p:txBody>
          <a:bodyPr anchor="ctr"/>
          <a:lstStyle>
            <a:lvl1pPr marL="176757" indent="-176757" algn="l">
              <a:spcBef>
                <a:spcPts val="1503"/>
              </a:spcBef>
              <a:buSzPct val="125000"/>
              <a:buChar char="•"/>
              <a:defRPr sz="1202"/>
            </a:lvl1pPr>
            <a:lvl2pPr marL="1016354" indent="-176757" algn="l">
              <a:spcBef>
                <a:spcPts val="1503"/>
              </a:spcBef>
              <a:buSzPct val="125000"/>
              <a:buChar char="•"/>
              <a:defRPr sz="1202"/>
            </a:lvl2pPr>
            <a:lvl3pPr marL="1855951" indent="-176757" algn="l">
              <a:spcBef>
                <a:spcPts val="1503"/>
              </a:spcBef>
              <a:buSzPct val="125000"/>
              <a:buChar char="•"/>
              <a:defRPr sz="1202"/>
            </a:lvl3pPr>
            <a:lvl4pPr marL="2695548" indent="-176757" algn="l">
              <a:spcBef>
                <a:spcPts val="1503"/>
              </a:spcBef>
              <a:buSzPct val="125000"/>
              <a:buChar char="•"/>
              <a:defRPr sz="1202"/>
            </a:lvl4pPr>
            <a:lvl5pPr marL="3535145" indent="-176757" algn="l">
              <a:spcBef>
                <a:spcPts val="1503"/>
              </a:spcBef>
              <a:buSzPct val="125000"/>
              <a:buChar char="•"/>
              <a:defRPr sz="1202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17413" y="1314851"/>
            <a:ext cx="4889700" cy="109123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937" tIns="7937" rIns="7937" bIns="7937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17413" y="2435904"/>
            <a:ext cx="4889700" cy="37269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937" tIns="7937" rIns="7937" bIns="7937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2785432" y="3846165"/>
            <a:ext cx="150681" cy="131573"/>
          </a:xfrm>
          <a:prstGeom prst="rect">
            <a:avLst/>
          </a:prstGeom>
          <a:ln w="3175">
            <a:miter lim="400000"/>
          </a:ln>
        </p:spPr>
        <p:txBody>
          <a:bodyPr wrap="none" lIns="7937" tIns="7937" rIns="7937" bIns="7937">
            <a:spAutoFit/>
          </a:bodyPr>
          <a:lstStyle>
            <a:lvl1pPr algn="ctr">
              <a:spcBef>
                <a:spcPts val="0"/>
              </a:spcBef>
              <a:defRPr sz="751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686943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1373886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2060829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2747772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3434715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4121658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4808601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5495544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6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534289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1068578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602867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2137156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3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686943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373886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060829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2747772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3434715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4121658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4808601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5495544" algn="ctr" defTabSz="2871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5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667A304A-30D8-9801-7BEA-84A451C0E6C7}"/>
              </a:ext>
            </a:extLst>
          </p:cNvPr>
          <p:cNvSpPr txBox="1">
            <a:spLocks/>
          </p:cNvSpPr>
          <p:nvPr/>
        </p:nvSpPr>
        <p:spPr>
          <a:xfrm>
            <a:off x="341532" y="388104"/>
            <a:ext cx="2795171" cy="28514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2391" tIns="12391" rIns="12391" bIns="12391" anchor="ctr">
            <a:noAutofit/>
          </a:bodyPr>
          <a:lstStyle>
            <a:lvl1pPr marL="0" marR="0" indent="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76435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930235" hangingPunct="1">
              <a:defRPr sz="8400"/>
            </a:pPr>
            <a:r>
              <a:rPr lang="it-IT" sz="2104" b="1" dirty="0">
                <a:solidFill>
                  <a:srgbClr val="081035"/>
                </a:solidFill>
                <a:latin typeface="General Sans" pitchFamily="2" charset="77"/>
              </a:rPr>
              <a:t>VIENI A TROVARCI A</a:t>
            </a:r>
          </a:p>
        </p:txBody>
      </p:sp>
      <p:sp>
        <p:nvSpPr>
          <p:cNvPr id="4" name="Doppio clic per modificare">
            <a:extLst>
              <a:ext uri="{FF2B5EF4-FFF2-40B4-BE49-F238E27FC236}">
                <a16:creationId xmlns:a16="http://schemas.microsoft.com/office/drawing/2014/main" id="{02A57E08-1FCC-4AF2-9957-342558890AC5}"/>
              </a:ext>
            </a:extLst>
          </p:cNvPr>
          <p:cNvSpPr txBox="1">
            <a:spLocks/>
          </p:cNvSpPr>
          <p:nvPr/>
        </p:nvSpPr>
        <p:spPr>
          <a:xfrm>
            <a:off x="341531" y="3427777"/>
            <a:ext cx="3114000" cy="79711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934" tIns="42934" rIns="42934" bIns="42934" anchor="b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930235" hangingPunct="1">
              <a:defRPr sz="8400"/>
            </a:pPr>
            <a:r>
              <a:rPr lang="it-IT" sz="2404" b="1" dirty="0">
                <a:solidFill>
                  <a:srgbClr val="081035"/>
                </a:solidFill>
                <a:latin typeface="General Sans" pitchFamily="2" charset="77"/>
              </a:rPr>
              <a:t>PADIGLIONE XXX</a:t>
            </a:r>
            <a:br>
              <a:rPr lang="it-IT" sz="2404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2404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9" name="Doppio clic per modificare">
            <a:extLst>
              <a:ext uri="{FF2B5EF4-FFF2-40B4-BE49-F238E27FC236}">
                <a16:creationId xmlns:a16="http://schemas.microsoft.com/office/drawing/2014/main" id="{CE97ECEF-5762-2D72-A07B-E0941007E61C}"/>
              </a:ext>
            </a:extLst>
          </p:cNvPr>
          <p:cNvSpPr txBox="1">
            <a:spLocks/>
          </p:cNvSpPr>
          <p:nvPr/>
        </p:nvSpPr>
        <p:spPr>
          <a:xfrm>
            <a:off x="1467116" y="2756986"/>
            <a:ext cx="1063860" cy="28514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934" tIns="42934" rIns="42934" bIns="42934" anchor="ctr">
            <a:normAutofit fontScale="30000" lnSpcReduction="2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930235" hangingPunct="1">
              <a:defRPr sz="8400"/>
            </a:pPr>
            <a:r>
              <a:rPr lang="it-IT" sz="2705" b="1" dirty="0">
                <a:solidFill>
                  <a:srgbClr val="081035"/>
                </a:solidFill>
                <a:latin typeface="General Sans" pitchFamily="2" charset="77"/>
              </a:rPr>
              <a:t>QUI IL TUO LOGO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31AD1478-DEF6-D1D9-0042-70897B8AEE4B}"/>
              </a:ext>
            </a:extLst>
          </p:cNvPr>
          <p:cNvSpPr/>
          <p:nvPr/>
        </p:nvSpPr>
        <p:spPr>
          <a:xfrm>
            <a:off x="401684" y="2437126"/>
            <a:ext cx="3300109" cy="924869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algn="ctr" defTabSz="1550392">
              <a:spcBef>
                <a:spcPts val="0"/>
              </a:spcBef>
            </a:pPr>
            <a:endParaRPr lang="it-IT" sz="6010">
              <a:solidFill>
                <a:srgbClr val="FFFFFF"/>
              </a:solidFill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910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937" tIns="7937" rIns="7937" bIns="7937" numCol="1" spcCol="38100" rtlCol="0" anchor="ctr">
        <a:spAutoFit/>
      </a:bodyPr>
      <a:lstStyle>
        <a:defPPr marL="0" marR="0" indent="0" algn="l" defTabSz="191087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kumimoji="0" sz="11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9108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7937" tIns="7937" rIns="7937" bIns="7937" numCol="1" spcCol="38100" rtlCol="0" anchor="ctr">
        <a:spAutoFit/>
      </a:bodyPr>
      <a:lstStyle>
        <a:defPPr marL="0" marR="0" indent="0" algn="l" defTabSz="191087" rtl="0" fontAlgn="auto" latinLnBrk="0" hangingPunct="0">
          <a:lnSpc>
            <a:spcPct val="100000"/>
          </a:lnSpc>
          <a:spcBef>
            <a:spcPts val="1300"/>
          </a:spcBef>
          <a:spcAft>
            <a:spcPts val="0"/>
          </a:spcAft>
          <a:buClrTx/>
          <a:buSzTx/>
          <a:buFontTx/>
          <a:buNone/>
          <a:tabLst/>
          <a:defRPr kumimoji="0" sz="11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13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General Sans</vt:lpstr>
      <vt:lpstr>Helvetica Neue Medium</vt:lpstr>
      <vt:lpstr>Helvetica Neue Light</vt:lpstr>
      <vt:lpstr>Helvetica Neue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Mauro Battino</dc:creator>
  <cp:lastModifiedBy>Mauro Battino</cp:lastModifiedBy>
  <cp:revision>9</cp:revision>
  <dcterms:modified xsi:type="dcterms:W3CDTF">2026-05-27T14:26:42Z</dcterms:modified>
</cp:coreProperties>
</file>